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4" r:id="rId5"/>
    <p:sldId id="262" r:id="rId6"/>
    <p:sldId id="261" r:id="rId7"/>
    <p:sldId id="259" r:id="rId8"/>
    <p:sldId id="260" r:id="rId9"/>
    <p:sldId id="263" r:id="rId10"/>
    <p:sldId id="276" r:id="rId11"/>
    <p:sldId id="265" r:id="rId12"/>
    <p:sldId id="268" r:id="rId13"/>
    <p:sldId id="269" r:id="rId14"/>
    <p:sldId id="266" r:id="rId15"/>
    <p:sldId id="267" r:id="rId16"/>
    <p:sldId id="270" r:id="rId1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102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639EB-10B5-48E2-A244-755DC9122BB7}" type="datetimeFigureOut">
              <a:rPr lang="en-US"/>
              <a:pPr>
                <a:defRPr/>
              </a:pPr>
              <a:t>5/26/2012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9C5CB-61D3-4417-9E67-08BB1A0A35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EE3BF-49EC-4A50-8EF9-27493E55D237}" type="datetimeFigureOut">
              <a:rPr lang="en-US"/>
              <a:pPr>
                <a:defRPr/>
              </a:pPr>
              <a:t>5/26/2012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13F47-F111-40AC-86E6-B4131F1E80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D8925-A804-4A4E-B0C0-39212617233E}" type="datetimeFigureOut">
              <a:rPr lang="en-US"/>
              <a:pPr>
                <a:defRPr/>
              </a:pPr>
              <a:t>5/26/2012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BF65F-CBC2-4018-859B-CBF02963E8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45406-BF1B-4969-AF09-79BAC5AC457F}" type="datetimeFigureOut">
              <a:rPr lang="en-US"/>
              <a:pPr>
                <a:defRPr/>
              </a:pPr>
              <a:t>5/26/2012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D2E17-7B90-4CDC-AC7E-76EBFD4A60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487F6-222F-47AA-866C-C65334A97B40}" type="datetimeFigureOut">
              <a:rPr lang="en-US"/>
              <a:pPr>
                <a:defRPr/>
              </a:pPr>
              <a:t>5/26/2012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5D9A3-2FDA-4E47-BAFC-298BFFF758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86A37-AE6C-4BEB-97C2-5C495D6569E3}" type="datetimeFigureOut">
              <a:rPr lang="en-US"/>
              <a:pPr>
                <a:defRPr/>
              </a:pPr>
              <a:t>5/26/2012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4CE2B-245A-4C9F-9F4A-E3F2DC840D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FDC3B-6E68-4C21-9849-E859C9A1E1BB}" type="datetimeFigureOut">
              <a:rPr lang="en-US"/>
              <a:pPr>
                <a:defRPr/>
              </a:pPr>
              <a:t>5/26/2012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9B860-5C00-4B07-B18B-744EEED01C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BBCA9-0128-4BD4-AAA9-4DFD24727795}" type="datetimeFigureOut">
              <a:rPr lang="en-US"/>
              <a:pPr>
                <a:defRPr/>
              </a:pPr>
              <a:t>5/26/2012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EA604-CFDE-4CAE-9AB1-D4F59E5CFB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B8E54-BA46-4145-B029-B995E386B3DF}" type="datetimeFigureOut">
              <a:rPr lang="en-US"/>
              <a:pPr>
                <a:defRPr/>
              </a:pPr>
              <a:t>5/26/2012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FBBB9-BC87-492F-AF5E-796C127213B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917F0-DD9C-4207-A814-07296F520E74}" type="datetimeFigureOut">
              <a:rPr lang="en-US"/>
              <a:pPr>
                <a:defRPr/>
              </a:pPr>
              <a:t>5/26/2012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A7280-7263-4698-BE9D-34E94D6903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13EA9-5444-4D54-8262-CD0C048F7A2F}" type="datetimeFigureOut">
              <a:rPr lang="en-US"/>
              <a:pPr>
                <a:defRPr/>
              </a:pPr>
              <a:t>5/26/2012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E8270-8EC3-418E-9630-4A052A4F37B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6F213E-DF3E-4E3D-8ABF-6418313C06A6}" type="datetimeFigureOut">
              <a:rPr lang="en-US"/>
              <a:pPr>
                <a:defRPr/>
              </a:pPr>
              <a:t>5/26/2012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D78AAD-77AD-4930-939A-B26C22CBF2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25575"/>
            <a:ext cx="7772400" cy="14700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5400" dirty="0" smtClean="0">
                <a:effectLst>
                  <a:outerShdw blurRad="38100" dist="76200" dir="20580000">
                    <a:srgbClr val="000000">
                      <a:alpha val="79000"/>
                    </a:srgbClr>
                  </a:outerShdw>
                </a:effectLst>
                <a:latin typeface="Baskerville Old Face"/>
                <a:cs typeface="Baskerville Old Face"/>
              </a:rPr>
              <a:t>The Power Walker</a:t>
            </a:r>
            <a:br>
              <a:rPr lang="en-US" sz="5400" dirty="0" smtClean="0">
                <a:effectLst>
                  <a:outerShdw blurRad="38100" dist="76200" dir="20580000">
                    <a:srgbClr val="000000">
                      <a:alpha val="79000"/>
                    </a:srgbClr>
                  </a:outerShdw>
                </a:effectLst>
                <a:latin typeface="Baskerville Old Face"/>
                <a:cs typeface="Baskerville Old Face"/>
              </a:rPr>
            </a:br>
            <a:r>
              <a:rPr lang="en-US" sz="3556" dirty="0" smtClean="0">
                <a:effectLst>
                  <a:outerShdw blurRad="38100" dist="76200" dir="20580000">
                    <a:srgbClr val="000000">
                      <a:alpha val="79000"/>
                    </a:srgbClr>
                  </a:outerShdw>
                </a:effectLst>
                <a:latin typeface="Baskerville Old Face"/>
                <a:cs typeface="Baskerville Old Face"/>
              </a:rPr>
              <a:t>By Odyssey</a:t>
            </a:r>
            <a:endParaRPr lang="en-US" sz="3556" dirty="0">
              <a:effectLst>
                <a:outerShdw blurRad="38100" dist="76200" dir="20580000">
                  <a:srgbClr val="000000">
                    <a:alpha val="79000"/>
                  </a:srgbClr>
                </a:outerShdw>
              </a:effectLst>
              <a:latin typeface="Baskerville Old Face"/>
              <a:cs typeface="Baskerville Old Face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latin typeface="Baskerville Old Face"/>
                <a:cs typeface="Baskerville Old Face"/>
              </a:rPr>
              <a:t>By Marissa Lizcano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latin typeface="Baskerville Old Face"/>
                <a:cs typeface="Baskerville Old Face"/>
              </a:rPr>
              <a:t>Vanessa Garcia 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latin typeface="Baskerville Old Face"/>
                <a:cs typeface="Baskerville Old Face"/>
              </a:rPr>
              <a:t>Rudy Lira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latin typeface="Baskerville Old Face"/>
                <a:cs typeface="Baskerville Old Face"/>
              </a:rPr>
              <a:t>John Trevino 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latin typeface="Baskerville Old Face"/>
                <a:cs typeface="Baskerville Old Face"/>
              </a:rPr>
              <a:t>Nancy Martinez</a:t>
            </a:r>
            <a:endParaRPr lang="en-US" dirty="0">
              <a:latin typeface="Baskerville Old Face"/>
              <a:cs typeface="Baskerville Old Fac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Pedometers bought on Average</a:t>
            </a:r>
          </a:p>
        </p:txBody>
      </p:sp>
      <p:graphicFrame>
        <p:nvGraphicFramePr>
          <p:cNvPr id="34819" name="Chart 7"/>
          <p:cNvGraphicFramePr>
            <a:graphicFrameLocks/>
          </p:cNvGraphicFramePr>
          <p:nvPr/>
        </p:nvGraphicFramePr>
        <p:xfrm>
          <a:off x="1366838" y="1331913"/>
          <a:ext cx="6634162" cy="4416425"/>
        </p:xfrm>
        <a:graphic>
          <a:graphicData uri="http://schemas.openxmlformats.org/presentationml/2006/ole">
            <p:oleObj spid="_x0000_s34819" name="Chart" r:id="rId3" imgW="6381750" imgH="4276725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to use the Power Walker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Using the Power Walker is ridiculously simple!</a:t>
            </a:r>
          </a:p>
          <a:p>
            <a:endParaRPr lang="en-US" smtClean="0"/>
          </a:p>
          <a:p>
            <a:r>
              <a:rPr lang="en-US" smtClean="0"/>
              <a:t>Just apply it to your belt or pocket, &amp; walk! It’s that easy, and in moments, you will be generating energy!</a:t>
            </a:r>
          </a:p>
          <a:p>
            <a:endParaRPr lang="en-US" smtClean="0"/>
          </a:p>
          <a:p>
            <a:r>
              <a:rPr lang="en-US" smtClean="0"/>
              <a:t>Here are some few examples! </a:t>
            </a:r>
            <a:r>
              <a:rPr lang="en-US" smtClean="0">
                <a:sym typeface="Wingdings" pitchFamily="2" charset="2"/>
              </a:rPr>
              <a:t>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Go to the mall, your creating energy!</a:t>
            </a:r>
            <a:endParaRPr lang="en-US" dirty="0"/>
          </a:p>
        </p:txBody>
      </p:sp>
      <p:pic>
        <p:nvPicPr>
          <p:cNvPr id="23554" name="Content Placeholder 7" descr="Shopping-mall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Go to the beach!</a:t>
            </a:r>
          </a:p>
        </p:txBody>
      </p:sp>
      <p:pic>
        <p:nvPicPr>
          <p:cNvPr id="24578" name="Content Placeholder 3" descr="images.jpeg"/>
          <p:cNvPicPr>
            <a:picLocks noGrp="1" noChangeAspect="1"/>
          </p:cNvPicPr>
          <p:nvPr>
            <p:ph idx="1"/>
          </p:nvPr>
        </p:nvPicPr>
        <p:blipFill>
          <a:blip r:embed="rId2"/>
          <a:srcRect l="-21510" r="-21510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Pro’s to The Power Walker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You are getting easy, work free energy!</a:t>
            </a:r>
          </a:p>
          <a:p>
            <a:r>
              <a:rPr lang="en-US" smtClean="0"/>
              <a:t>You can charge your phone while walking!</a:t>
            </a:r>
          </a:p>
          <a:p>
            <a:r>
              <a:rPr lang="en-US" smtClean="0"/>
              <a:t>You can use it while on a treadmill!</a:t>
            </a:r>
          </a:p>
          <a:p>
            <a:r>
              <a:rPr lang="en-US" smtClean="0"/>
              <a:t>You can use while sitting down!</a:t>
            </a:r>
          </a:p>
          <a:p>
            <a:r>
              <a:rPr lang="en-US" smtClean="0"/>
              <a:t>It’s renewable!</a:t>
            </a:r>
          </a:p>
          <a:p>
            <a:r>
              <a:rPr lang="en-US" smtClean="0"/>
              <a:t>It’s small and compact for on the run!</a:t>
            </a:r>
          </a:p>
          <a:p>
            <a:r>
              <a:rPr lang="en-US" smtClean="0"/>
              <a:t>And, it literally cost nothing to operate! </a:t>
            </a:r>
          </a:p>
          <a:p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Con’s Power Walker</a:t>
            </a:r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 The Power Walker is NOT perfect.</a:t>
            </a:r>
          </a:p>
          <a:p>
            <a:r>
              <a:rPr lang="en-US" smtClean="0"/>
              <a:t>The Power Walker is not convenient for those who are not on-the-go.</a:t>
            </a:r>
          </a:p>
          <a:p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0038404">
            <a:off x="777536" y="2331720"/>
            <a:ext cx="7625998" cy="1569660"/>
          </a:xfrm>
          <a:prstGeom prst="rect">
            <a:avLst/>
          </a:prstGeom>
          <a:solidFill>
            <a:srgbClr val="FF99CC"/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  <a:reflection blurRad="6350" stA="50000" endA="300" endPos="55500" dist="101600" dir="5400000" sy="-100000" algn="bl" rotWithShape="0"/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Thank You </a:t>
            </a:r>
            <a:r>
              <a:rPr lang="en-US" sz="9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sym typeface="Wingdings" pitchFamily="2" charset="2"/>
              </a:rPr>
              <a:t></a:t>
            </a:r>
            <a:endParaRPr lang="en-US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>
                <a:latin typeface="Baskerville Old Face" pitchFamily="18" charset="0"/>
              </a:rPr>
              <a:t>What is the Power Walker?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Power Walker is a simple, compact device that will allow you to charge your electronic devices whenever you need electricity.</a:t>
            </a:r>
          </a:p>
          <a:p>
            <a:r>
              <a:rPr lang="en-US" smtClean="0"/>
              <a:t>It is a simple little thing that you clip on to your waist line, pants, belt, or such material, and simply,..walk!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does it work?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When you are walking, you are clearly in movement and that movement, is known as Kinetic Energy. </a:t>
            </a:r>
          </a:p>
          <a:p>
            <a:r>
              <a:rPr lang="en-US" smtClean="0"/>
              <a:t>When you walk, this device will harness that energy and transform it into electrical energy, that will in turn be used by yourself in charging your devices. </a:t>
            </a:r>
          </a:p>
          <a:p>
            <a:r>
              <a:rPr lang="en-US" smtClean="0"/>
              <a:t>It’s simple, it’s light, it’s easy to use!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Kinetic Energy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Baskerville Old Face" pitchFamily="18" charset="0"/>
              </a:rPr>
              <a:t>Kinetic energy is the energy that comes from something in motion &amp; there are many simple ways to harness it. </a:t>
            </a:r>
          </a:p>
          <a:p>
            <a:r>
              <a:rPr lang="en-US" smtClean="0">
                <a:latin typeface="Baskerville Old Face" pitchFamily="18" charset="0"/>
              </a:rPr>
              <a:t>Some ways people harness kinetic energy is by revolving doors, movement on floors, and even from the movement on your keyboard!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Mechanics of the Power Walker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it Operates: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 it expensive?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Power Walker is not at all expensive!</a:t>
            </a:r>
          </a:p>
          <a:p>
            <a:r>
              <a:rPr lang="en-US" smtClean="0"/>
              <a:t>A measly $9.99! </a:t>
            </a:r>
            <a:r>
              <a:rPr lang="en-US" sz="900" smtClean="0"/>
              <a:t>(Plus Shipping and Handling)</a:t>
            </a:r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should YOU buy this?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It’s a money saver!</a:t>
            </a:r>
          </a:p>
          <a:p>
            <a:r>
              <a:rPr lang="en-US" smtClean="0"/>
              <a:t>It helps conserve the world!</a:t>
            </a:r>
          </a:p>
          <a:p>
            <a:r>
              <a:rPr lang="en-US" smtClean="0"/>
              <a:t>You are not using electricity!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to create the Power Walker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339</Words>
  <Application>Microsoft Office PowerPoint</Application>
  <PresentationFormat>On-screen Show (4:3)</PresentationFormat>
  <Paragraphs>46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Calibri</vt:lpstr>
      <vt:lpstr>Arial</vt:lpstr>
      <vt:lpstr>Baskerville Old Face</vt:lpstr>
      <vt:lpstr>Wingdings</vt:lpstr>
      <vt:lpstr>Office Theme</vt:lpstr>
      <vt:lpstr>Microsoft Office Excel Chart</vt:lpstr>
      <vt:lpstr>The Power Walker By Odyssey</vt:lpstr>
      <vt:lpstr>What is the Power Walker?</vt:lpstr>
      <vt:lpstr>How does it work?</vt:lpstr>
      <vt:lpstr>What is Kinetic Energy</vt:lpstr>
      <vt:lpstr>Mechanics of the Power Walker</vt:lpstr>
      <vt:lpstr>How it Operates:</vt:lpstr>
      <vt:lpstr>Is it expensive?</vt:lpstr>
      <vt:lpstr>Why should YOU buy this?</vt:lpstr>
      <vt:lpstr>Cost to create the Power Walker</vt:lpstr>
      <vt:lpstr>Pedometers bought on Average</vt:lpstr>
      <vt:lpstr>How to use the Power Walker</vt:lpstr>
      <vt:lpstr>Go to the mall, your creating energy!</vt:lpstr>
      <vt:lpstr>Go to the beach!</vt:lpstr>
      <vt:lpstr>Pro’s to The Power Walker</vt:lpstr>
      <vt:lpstr>Con’s Power Walker</vt:lpstr>
      <vt:lpstr>Slide 16</vt:lpstr>
    </vt:vector>
  </TitlesOfParts>
  <Company>San Antonio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Power Walker By Odyssey</dc:title>
  <dc:creator>lsa</dc:creator>
  <cp:lastModifiedBy>milyw</cp:lastModifiedBy>
  <cp:revision>14</cp:revision>
  <dcterms:created xsi:type="dcterms:W3CDTF">2012-05-21T18:19:28Z</dcterms:created>
  <dcterms:modified xsi:type="dcterms:W3CDTF">2012-05-26T19:23:52Z</dcterms:modified>
</cp:coreProperties>
</file>